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61" r:id="rId2"/>
    <p:sldId id="582" r:id="rId3"/>
    <p:sldId id="595" r:id="rId4"/>
    <p:sldId id="596" r:id="rId5"/>
    <p:sldId id="597" r:id="rId6"/>
    <p:sldId id="569" r:id="rId7"/>
  </p:sldIdLst>
  <p:sldSz cx="9906000" cy="6858000" type="A4"/>
  <p:notesSz cx="6797675" cy="99282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62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36"/>
    <a:srgbClr val="21572C"/>
    <a:srgbClr val="68A3D8"/>
    <a:srgbClr val="61FFB4"/>
    <a:srgbClr val="808284"/>
    <a:srgbClr val="FDB933"/>
    <a:srgbClr val="F8ED53"/>
    <a:srgbClr val="FF9966"/>
    <a:srgbClr val="7186EC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693" autoAdjust="0"/>
  </p:normalViewPr>
  <p:slideViewPr>
    <p:cSldViewPr showGuides="1">
      <p:cViewPr>
        <p:scale>
          <a:sx n="88" d="100"/>
          <a:sy n="88" d="100"/>
        </p:scale>
        <p:origin x="-900" y="-54"/>
      </p:cViewPr>
      <p:guideLst>
        <p:guide orient="horz"/>
        <p:guide pos="6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8528"/>
    </p:cViewPr>
  </p:sorterViewPr>
  <p:notesViewPr>
    <p:cSldViewPr showGuides="1">
      <p:cViewPr varScale="1">
        <p:scale>
          <a:sx n="49" d="100"/>
          <a:sy n="49" d="100"/>
        </p:scale>
        <p:origin x="-297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7439B-8527-44C0-866A-742800EE6B2E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83B10-B17C-4CFE-915D-3561C5B8B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386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B49A0-2BBF-494C-9F35-A0C8AC83758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D6E79-4789-4D20-B95C-8A7D12A55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5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46701" y="5013325"/>
            <a:ext cx="5282763" cy="864096"/>
          </a:xfrm>
        </p:spPr>
        <p:txBody>
          <a:bodyPr>
            <a:normAutofit/>
          </a:bodyPr>
          <a:lstStyle>
            <a:lvl1pPr marL="0" indent="0" algn="r">
              <a:lnSpc>
                <a:spcPts val="1600"/>
              </a:lnSpc>
              <a:spcBef>
                <a:spcPts val="0"/>
              </a:spcBef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выступающего </a:t>
            </a:r>
            <a:r>
              <a:rPr lang="en-US" dirty="0" smtClean="0"/>
              <a:t>(Arial 1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ru-RU" dirty="0" smtClean="0"/>
              <a:t>Должность выступающего </a:t>
            </a:r>
            <a:r>
              <a:rPr lang="en-US" dirty="0" smtClean="0"/>
              <a:t>(Arial 1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3354458" y="6165850"/>
            <a:ext cx="3042311" cy="692150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5902671" y="692150"/>
            <a:ext cx="3226793" cy="1656730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76536" y="3500439"/>
            <a:ext cx="8346150" cy="371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9126" y="3716338"/>
            <a:ext cx="7780338" cy="1296987"/>
          </a:xfrm>
        </p:spPr>
        <p:txBody>
          <a:bodyPr anchor="t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Подзаголовок </a:t>
            </a:r>
            <a:r>
              <a:rPr lang="en-US" dirty="0" smtClean="0">
                <a:solidFill>
                  <a:schemeClr val="accent1"/>
                </a:solidFill>
              </a:rPr>
              <a:t>(Arial 18 pt, RGB 0-103-54)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96714" y="2565400"/>
            <a:ext cx="8032750" cy="935038"/>
          </a:xfrm>
        </p:spPr>
        <p:txBody>
          <a:bodyPr>
            <a:normAutofit/>
          </a:bodyPr>
          <a:lstStyle>
            <a:lvl1pPr algn="r">
              <a:buNone/>
              <a:defRPr sz="2400" b="1" baseline="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r>
              <a:rPr lang="ru-RU" dirty="0" smtClean="0"/>
              <a:t>Заголовок </a:t>
            </a:r>
            <a:r>
              <a:rPr lang="ru-RU" b="1" dirty="0" smtClean="0"/>
              <a:t>т</a:t>
            </a:r>
            <a:r>
              <a:rPr lang="en-US" b="1" dirty="0" err="1" smtClean="0"/>
              <a:t>итульн</a:t>
            </a:r>
            <a:r>
              <a:rPr lang="ru-RU" b="1" dirty="0" smtClean="0"/>
              <a:t>ого</a:t>
            </a:r>
            <a:r>
              <a:rPr lang="en-US" b="1" dirty="0" smtClean="0"/>
              <a:t> </a:t>
            </a:r>
            <a:r>
              <a:rPr lang="en-US" b="1" dirty="0" err="1" smtClean="0"/>
              <a:t>слайд</a:t>
            </a:r>
            <a:r>
              <a:rPr lang="ru-RU" b="1" dirty="0" smtClean="0"/>
              <a:t>а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(Arial 24 </a:t>
            </a:r>
            <a:r>
              <a:rPr lang="ru-RU" dirty="0" err="1" smtClean="0"/>
              <a:t>пт</a:t>
            </a:r>
            <a:r>
              <a:rPr lang="en-US" dirty="0" smtClean="0"/>
              <a:t>, RGB 0-103-54)</a:t>
            </a:r>
            <a:endParaRPr lang="ru-RU" dirty="0" smtClean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663422"/>
            <a:ext cx="1350268" cy="5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5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9188" y="260648"/>
            <a:ext cx="8060176" cy="76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baseline="0" dirty="0"/>
            </a:lvl1pPr>
          </a:lstStyle>
          <a:p>
            <a:r>
              <a:rPr lang="ru-RU" dirty="0" smtClean="0"/>
              <a:t>Заголовок - выводы </a:t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жирный шрифт, RGB 0-103-54, макс. 2 строки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00472" y="1268414"/>
            <a:ext cx="9433048" cy="4896890"/>
          </a:xfrm>
        </p:spPr>
        <p:txBody>
          <a:bodyPr/>
          <a:lstStyle>
            <a:lvl1pPr>
              <a:buClr>
                <a:srgbClr val="88BB43"/>
              </a:buClr>
              <a:buSzPct val="120000"/>
              <a:defRPr/>
            </a:lvl1pPr>
            <a:lvl2pPr>
              <a:defRPr/>
            </a:lvl2pPr>
            <a:lvl3pPr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Пример текста</a:t>
            </a:r>
          </a:p>
          <a:p>
            <a:pPr lvl="1"/>
            <a:r>
              <a:rPr lang="ru-RU" dirty="0" smtClean="0"/>
              <a:t>Текст второго уровня</a:t>
            </a:r>
          </a:p>
          <a:p>
            <a:pPr lvl="2"/>
            <a:r>
              <a:rPr lang="en-US" dirty="0" smtClean="0"/>
              <a:t>- </a:t>
            </a:r>
            <a:r>
              <a:rPr lang="ru-RU" dirty="0" smtClean="0"/>
              <a:t>Текст третьего уровня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507340" y="6381751"/>
            <a:ext cx="4756944" cy="460375"/>
          </a:xfrm>
        </p:spPr>
        <p:txBody>
          <a:bodyPr/>
          <a:lstStyle>
            <a:lvl1pPr>
              <a:buNone/>
              <a:defRPr sz="800" i="1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42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eatse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63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3E162-B092-4E60-BD18-B18157CD9C38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FD4F-E865-406A-87E6-411999E50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9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B5A3E-012B-4CAB-8EA8-3347B0787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2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720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91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" y="1589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172220" y="260351"/>
            <a:ext cx="8056984" cy="769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Arial 22 pt Bold, RGB 0-103-54, two lines maximum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194471" y="1268761"/>
            <a:ext cx="9439049" cy="5040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Text example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  <a:endParaRPr lang="ru-RU" dirty="0" smtClean="0"/>
          </a:p>
        </p:txBody>
      </p:sp>
      <p:cxnSp>
        <p:nvCxnSpPr>
          <p:cNvPr id="9" name="Прямая соединительная линия 8"/>
          <p:cNvCxnSpPr/>
          <p:nvPr userDrawn="1">
            <p:custDataLst>
              <p:tags r:id="rId11"/>
            </p:custDataLst>
          </p:nvPr>
        </p:nvCxnSpPr>
        <p:spPr>
          <a:xfrm>
            <a:off x="272480" y="1028733"/>
            <a:ext cx="9361040" cy="0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3"/>
          <p:cNvSpPr txBox="1">
            <a:spLocks/>
          </p:cNvSpPr>
          <p:nvPr userDrawn="1">
            <p:custDataLst>
              <p:tags r:id="rId12"/>
            </p:custDataLst>
          </p:nvPr>
        </p:nvSpPr>
        <p:spPr>
          <a:xfrm>
            <a:off x="8541401" y="6525351"/>
            <a:ext cx="1163855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F22C84-AFB0-4ECA-B636-37B0130E7E3D}" type="slidenum"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ru-RU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88" y="435905"/>
            <a:ext cx="1350268" cy="5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2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6" r:id="rId2"/>
    <p:sldLayoutId id="2147483706" r:id="rId3"/>
    <p:sldLayoutId id="2147483710" r:id="rId4"/>
    <p:sldLayoutId id="2147483711" r:id="rId5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ru-RU" sz="2200" b="1" kern="1200" baseline="0" dirty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0"/>
        </a:spcBef>
        <a:spcAft>
          <a:spcPts val="900"/>
        </a:spcAft>
        <a:buFont typeface="Arial" pitchFamily="34" charset="0"/>
        <a:buChar char="•"/>
        <a:defRPr lang="ru-RU" sz="1400" kern="1200" dirty="0" smtClean="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spcBef>
          <a:spcPts val="0"/>
        </a:spcBef>
        <a:spcAft>
          <a:spcPts val="600"/>
        </a:spcAft>
        <a:buClr>
          <a:schemeClr val="accent1">
            <a:lumMod val="75000"/>
          </a:schemeClr>
        </a:buClr>
        <a:buFont typeface="Arial" pitchFamily="34" charset="0"/>
        <a:buChar char="•"/>
        <a:defRPr lang="ru-RU" sz="1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/>
        <a:defRPr lang="ru-RU" sz="1400" kern="1200" baseline="0" dirty="0" smtClean="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Koksharov.Ava\Desktop\d3d3LnNkZWxhbm91bmFzLnJ1L3VwbG9hZHMvNy80Lzc0MjEzODQ0Mzk0NjNfb3JpZy5qcGVnP19faWQ9NDM1NjM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188640"/>
            <a:ext cx="3634885" cy="230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472" y="620688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chemeClr val="accent1"/>
              </a:solidFill>
            </a:endParaRPr>
          </a:p>
          <a:p>
            <a:pPr algn="ctr"/>
            <a:endParaRPr lang="ru-RU" sz="2200" b="1" dirty="0">
              <a:solidFill>
                <a:schemeClr val="accent1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accent1"/>
                </a:solidFill>
              </a:rPr>
              <a:t>Государственное автономное  профессиональное образовательное учреждение  Архангельской области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 «Коряжемский  индустриальный техникум»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404664"/>
            <a:ext cx="877218" cy="7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586" y="4077072"/>
            <a:ext cx="4284662" cy="2447925"/>
          </a:xfrm>
        </p:spPr>
      </p:pic>
      <p:sp>
        <p:nvSpPr>
          <p:cNvPr id="4" name="TextBox 3"/>
          <p:cNvSpPr txBox="1"/>
          <p:nvPr/>
        </p:nvSpPr>
        <p:spPr>
          <a:xfrm>
            <a:off x="4739228" y="4221088"/>
            <a:ext cx="489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Архангельская область, г. Коряжма, </a:t>
            </a:r>
            <a:endParaRPr lang="en-US" sz="2000" dirty="0" smtClean="0"/>
          </a:p>
          <a:p>
            <a:pPr algn="ctr"/>
            <a:r>
              <a:rPr lang="ru-RU" sz="2000" dirty="0" smtClean="0"/>
              <a:t>ул.</a:t>
            </a:r>
            <a:r>
              <a:rPr lang="en-US" sz="2000" dirty="0" smtClean="0"/>
              <a:t> </a:t>
            </a:r>
            <a:r>
              <a:rPr lang="ru-RU" sz="2000" dirty="0" smtClean="0"/>
              <a:t>Набережная им. </a:t>
            </a:r>
            <a:r>
              <a:rPr lang="ru-RU" sz="2000" dirty="0" err="1" smtClean="0"/>
              <a:t>Н.Островского</a:t>
            </a:r>
            <a:r>
              <a:rPr lang="ru-RU" sz="2000" dirty="0" smtClean="0"/>
              <a:t>, д.2</a:t>
            </a:r>
          </a:p>
          <a:p>
            <a:pPr algn="ctr"/>
            <a:endParaRPr lang="en-US" sz="2000" dirty="0" smtClean="0"/>
          </a:p>
          <a:p>
            <a:pPr algn="ctr"/>
            <a:r>
              <a:rPr lang="ru-RU" sz="2000" dirty="0" smtClean="0"/>
              <a:t>Тел/факс(8-81850) 3-09-59</a:t>
            </a:r>
          </a:p>
          <a:p>
            <a:pPr algn="ctr"/>
            <a:r>
              <a:rPr lang="en-US" sz="2000" dirty="0" smtClean="0"/>
              <a:t>E-mail</a:t>
            </a:r>
            <a:r>
              <a:rPr lang="ru-RU" sz="2000" dirty="0" smtClean="0"/>
              <a:t>: </a:t>
            </a:r>
            <a:r>
              <a:rPr lang="en-US" sz="2000" dirty="0" smtClean="0"/>
              <a:t>admptl5@atnet.ru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9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260648"/>
            <a:ext cx="8352928" cy="64807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Специальности по направлениям лесного профиля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23" y="1340768"/>
            <a:ext cx="94786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8505" y="1375023"/>
            <a:ext cx="40324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Специальность</a:t>
            </a:r>
            <a:r>
              <a:rPr lang="ru-RU" dirty="0" smtClean="0"/>
              <a:t>: Технология </a:t>
            </a:r>
            <a:r>
              <a:rPr lang="ru-RU" dirty="0"/>
              <a:t>комплексной переработки </a:t>
            </a:r>
            <a:r>
              <a:rPr lang="ru-RU" dirty="0" smtClean="0"/>
              <a:t>древесины.</a:t>
            </a:r>
            <a:endParaRPr lang="ru-RU" dirty="0"/>
          </a:p>
          <a:p>
            <a:r>
              <a:rPr lang="ru-RU" b="1" dirty="0"/>
              <a:t>Квалификация</a:t>
            </a:r>
            <a:r>
              <a:rPr lang="ru-RU" dirty="0"/>
              <a:t>: техник-технолог </a:t>
            </a:r>
            <a:br>
              <a:rPr lang="ru-RU" dirty="0"/>
            </a:br>
            <a:r>
              <a:rPr lang="ru-RU" b="1" dirty="0"/>
              <a:t>Форма обучения</a:t>
            </a:r>
            <a:r>
              <a:rPr lang="ru-RU" dirty="0"/>
              <a:t>: очная, очно - заочная. </a:t>
            </a:r>
            <a:br>
              <a:rPr lang="ru-RU" dirty="0"/>
            </a:br>
            <a:r>
              <a:rPr lang="ru-RU" b="1" dirty="0"/>
              <a:t>Базовое образование</a:t>
            </a:r>
            <a:r>
              <a:rPr lang="ru-RU" dirty="0"/>
              <a:t>: 9 классов/11 </a:t>
            </a:r>
            <a:r>
              <a:rPr lang="ru-RU" dirty="0" smtClean="0"/>
              <a:t>классов.</a:t>
            </a:r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Срок обучения</a:t>
            </a:r>
            <a:r>
              <a:rPr lang="ru-RU" dirty="0"/>
              <a:t>: 3 года 10 месяцев. </a:t>
            </a:r>
            <a:br>
              <a:rPr lang="ru-RU" dirty="0"/>
            </a:br>
            <a:r>
              <a:rPr lang="ru-RU" b="1" dirty="0"/>
              <a:t>Назначение специальности</a:t>
            </a:r>
            <a:r>
              <a:rPr lang="ru-RU" dirty="0"/>
              <a:t>: обеспечение технологических процессов целлюлозно-бумажного и лесохимического производств, производства древесных плит и пластиков. </a:t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3" descr="C:\Users\Stenin.VY\Desktop\обучение диспетчеров\IMG_08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44" y="2147977"/>
            <a:ext cx="5069046" cy="380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4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260648"/>
            <a:ext cx="8352928" cy="64807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Специальности по направлениям лесного профиля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23" y="1340768"/>
            <a:ext cx="94786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6496" y="1340768"/>
            <a:ext cx="37271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Специальность:</a:t>
            </a:r>
            <a:r>
              <a:rPr lang="ru-RU" dirty="0" smtClean="0"/>
              <a:t> Техническая </a:t>
            </a:r>
            <a:r>
              <a:rPr lang="ru-RU" dirty="0"/>
              <a:t>эксплуатация электрического и обслуживание электромеханического </a:t>
            </a:r>
            <a:r>
              <a:rPr lang="ru-RU" dirty="0" smtClean="0"/>
              <a:t>оборудования.</a:t>
            </a:r>
            <a:endParaRPr lang="ru-RU" dirty="0"/>
          </a:p>
          <a:p>
            <a:r>
              <a:rPr lang="ru-RU" b="1" dirty="0"/>
              <a:t>Квалификация:</a:t>
            </a:r>
            <a:r>
              <a:rPr lang="ru-RU" dirty="0"/>
              <a:t> техник </a:t>
            </a:r>
            <a:br>
              <a:rPr lang="ru-RU" dirty="0"/>
            </a:br>
            <a:r>
              <a:rPr lang="ru-RU" b="1" dirty="0"/>
              <a:t>Форма обучения:</a:t>
            </a:r>
            <a:r>
              <a:rPr lang="ru-RU" dirty="0"/>
              <a:t> очная, очно – заочная. </a:t>
            </a:r>
            <a:br>
              <a:rPr lang="ru-RU" dirty="0"/>
            </a:br>
            <a:r>
              <a:rPr lang="ru-RU" b="1" dirty="0"/>
              <a:t>Базовое образование: </a:t>
            </a:r>
            <a:r>
              <a:rPr lang="ru-RU" dirty="0" smtClean="0"/>
              <a:t>9,11 </a:t>
            </a:r>
            <a:r>
              <a:rPr lang="ru-RU" dirty="0"/>
              <a:t>классов. </a:t>
            </a:r>
            <a:br>
              <a:rPr lang="ru-RU" dirty="0"/>
            </a:br>
            <a:r>
              <a:rPr lang="ru-RU" b="1" dirty="0"/>
              <a:t>Срок обучения:</a:t>
            </a:r>
            <a:r>
              <a:rPr lang="ru-RU" dirty="0"/>
              <a:t> 3 года 10 месяцев </a:t>
            </a:r>
            <a:br>
              <a:rPr lang="ru-RU" dirty="0"/>
            </a:br>
            <a:r>
              <a:rPr lang="ru-RU" b="1" dirty="0"/>
              <a:t>Назначение специальности: </a:t>
            </a:r>
            <a:r>
              <a:rPr lang="ru-RU" dirty="0"/>
              <a:t>техническая эксплуатация электрического и электромеханического оборудования. </a:t>
            </a:r>
          </a:p>
        </p:txBody>
      </p:sp>
      <p:pic>
        <p:nvPicPr>
          <p:cNvPr id="8" name="Picture 2" descr="C:\Documents and Settings\fit\Мои документы\68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56" y="2162055"/>
            <a:ext cx="533253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61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260648"/>
            <a:ext cx="8352928" cy="64807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Специальности по направлениям лесного профиля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23" y="1340768"/>
            <a:ext cx="94786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6496" y="1196752"/>
            <a:ext cx="3816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Специальность:</a:t>
            </a:r>
            <a:r>
              <a:rPr lang="ru-RU" dirty="0" smtClean="0"/>
              <a:t> Автоматизация </a:t>
            </a:r>
            <a:r>
              <a:rPr lang="ru-RU" dirty="0"/>
              <a:t>технологических процессов и </a:t>
            </a:r>
            <a:r>
              <a:rPr lang="ru-RU" dirty="0" smtClean="0"/>
              <a:t>производства.</a:t>
            </a:r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Квалификация:</a:t>
            </a:r>
            <a:r>
              <a:rPr lang="ru-RU" dirty="0"/>
              <a:t> техник </a:t>
            </a:r>
            <a:br>
              <a:rPr lang="ru-RU" dirty="0"/>
            </a:br>
            <a:r>
              <a:rPr lang="ru-RU" b="1" dirty="0"/>
              <a:t>Форма обучения: </a:t>
            </a:r>
            <a:r>
              <a:rPr lang="ru-RU" dirty="0"/>
              <a:t>очная, очно – заочная. </a:t>
            </a:r>
            <a:br>
              <a:rPr lang="ru-RU" dirty="0"/>
            </a:br>
            <a:r>
              <a:rPr lang="ru-RU" b="1" dirty="0"/>
              <a:t>Базовое образование: </a:t>
            </a:r>
            <a:r>
              <a:rPr lang="ru-RU" dirty="0"/>
              <a:t>9 классов/11 классов </a:t>
            </a:r>
            <a:br>
              <a:rPr lang="ru-RU" dirty="0"/>
            </a:br>
            <a:r>
              <a:rPr lang="ru-RU" b="1" dirty="0"/>
              <a:t>Срок обучения:</a:t>
            </a:r>
            <a:r>
              <a:rPr lang="ru-RU" dirty="0"/>
              <a:t> 3 года 10 месяцев. </a:t>
            </a:r>
            <a:br>
              <a:rPr lang="ru-RU" dirty="0"/>
            </a:br>
            <a:r>
              <a:rPr lang="ru-RU" b="1" dirty="0"/>
              <a:t>Назначение специальности: </a:t>
            </a:r>
            <a:r>
              <a:rPr lang="ru-RU" dirty="0"/>
              <a:t>организация и проведение работ по монтажу, ремонту, техническому обслуживанию приборов и инструментов для измерения, контроля, испытания и регулирования технологических процессов.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 descr="F:\фото конкурсы декада 2012\DSCN31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87" y="2132856"/>
            <a:ext cx="5261835" cy="3946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2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260648"/>
            <a:ext cx="8352928" cy="64807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Специальности по направлениям лесного профиля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23" y="1340768"/>
            <a:ext cx="94786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069" y="1585890"/>
            <a:ext cx="36896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Специальность</a:t>
            </a:r>
            <a:r>
              <a:rPr lang="ru-RU" dirty="0" smtClean="0"/>
              <a:t>: Монтаж </a:t>
            </a:r>
            <a:r>
              <a:rPr lang="ru-RU" dirty="0"/>
              <a:t>и техническая эксплуатация промышленного оборудования</a:t>
            </a:r>
          </a:p>
          <a:p>
            <a:r>
              <a:rPr lang="ru-RU" b="1" dirty="0"/>
              <a:t>Квалификация</a:t>
            </a:r>
            <a:r>
              <a:rPr lang="ru-RU" dirty="0"/>
              <a:t>: техник – механик. </a:t>
            </a:r>
            <a:br>
              <a:rPr lang="ru-RU" dirty="0"/>
            </a:br>
            <a:r>
              <a:rPr lang="ru-RU" b="1" dirty="0"/>
              <a:t>Форма обучения</a:t>
            </a:r>
            <a:r>
              <a:rPr lang="ru-RU" dirty="0"/>
              <a:t>: очная, очно – заочная. </a:t>
            </a:r>
            <a:br>
              <a:rPr lang="ru-RU" dirty="0"/>
            </a:br>
            <a:r>
              <a:rPr lang="ru-RU" b="1" dirty="0"/>
              <a:t>Базовое образование</a:t>
            </a:r>
            <a:r>
              <a:rPr lang="ru-RU" dirty="0"/>
              <a:t>: 9 классов/11 классов </a:t>
            </a:r>
            <a:br>
              <a:rPr lang="ru-RU" dirty="0"/>
            </a:br>
            <a:r>
              <a:rPr lang="ru-RU" b="1" dirty="0"/>
              <a:t>Срок обучения</a:t>
            </a:r>
            <a:r>
              <a:rPr lang="ru-RU" dirty="0"/>
              <a:t>: 3 года 10 месяцев. </a:t>
            </a:r>
            <a:br>
              <a:rPr lang="ru-RU" dirty="0"/>
            </a:br>
            <a:r>
              <a:rPr lang="ru-RU" b="1" dirty="0"/>
              <a:t>Назначение специальности</a:t>
            </a:r>
            <a:r>
              <a:rPr lang="ru-RU" dirty="0"/>
              <a:t>: монтаж и техническая эксплуатация промышленного оборудования отрасли.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DSCN069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40" y="2132856"/>
            <a:ext cx="5412036" cy="343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777" y="22945"/>
            <a:ext cx="8056984" cy="76914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Материальная база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специальностей лесного профиля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196753"/>
            <a:ext cx="4241676" cy="4320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      </a:t>
            </a:r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" y="0"/>
            <a:ext cx="94786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22949" y="3395889"/>
            <a:ext cx="3583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6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Актовый зал </a:t>
            </a:r>
            <a:endParaRPr lang="ru-RU" dirty="0"/>
          </a:p>
        </p:txBody>
      </p:sp>
      <p:pic>
        <p:nvPicPr>
          <p:cNvPr id="7" name="Picture 2" descr="E:\Зуева Т.С\DSC_3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1016732"/>
            <a:ext cx="3544008" cy="23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36776" y="4740135"/>
            <a:ext cx="3583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6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Спортивный зал </a:t>
            </a:r>
            <a:endParaRPr lang="ru-RU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" y="3855116"/>
            <a:ext cx="3592238" cy="239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26" y="6212056"/>
            <a:ext cx="4392487" cy="8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3813882"/>
            <a:ext cx="3658406" cy="23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" y="1016732"/>
            <a:ext cx="3408547" cy="226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4" y="3196380"/>
            <a:ext cx="35782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92" y="2790306"/>
            <a:ext cx="2923357" cy="194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5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4&quot;&gt;&lt;elem m_fUsage=&quot;2.54708270009118910000E+000&quot;&gt;&lt;m_ppcolschidx val=&quot;0&quot;/&gt;&lt;m_rgb r=&quot;71&quot; g=&quot;86&quot; b=&quot;ec&quot;/&gt;&lt;/elem&gt;&lt;elem m_fUsage=&quot;2.06891013271968880000E+000&quot;&gt;&lt;m_ppcolschidx val=&quot;0&quot;/&gt;&lt;m_rgb r=&quot;ff&quot; g=&quot;d9&quot; b=&quot;64&quot;/&gt;&lt;/elem&gt;&lt;elem m_fUsage=&quot;1.95573330021263820000E+000&quot;&gt;&lt;m_ppcolschidx val=&quot;0&quot;/&gt;&lt;m_rgb r=&quot;72&quot; g=&quot;b3&quot; b=&quot;6c&quot;/&gt;&lt;/elem&gt;&lt;elem m_fUsage=&quot;1.90343802631861880000E+000&quot;&gt;&lt;m_ppcolschidx val=&quot;0&quot;/&gt;&lt;m_rgb r=&quot;ff&quot; g=&quot;99&quot; b=&quot;66&quot;/&gt;&lt;/elem&gt;&lt;elem m_fUsage=&quot;9.13131958085476310000E-001&quot;&gt;&lt;m_ppcolschidx val=&quot;0&quot;/&gt;&lt;m_rgb r=&quot;7f&quot; g=&quot;7f&quot; b=&quot;7f&quot;/&gt;&lt;/elem&gt;&lt;elem m_fUsage=&quot;4.80378604353016210000E-001&quot;&gt;&lt;m_ppcolschidx val=&quot;0&quot;/&gt;&lt;m_rgb r=&quot;b5&quot; g=&quot;d1&quot; b=&quot;e8&quot;/&gt;&lt;/elem&gt;&lt;elem m_fUsage=&quot;3.52017898923491850000E-002&quot;&gt;&lt;m_ppcolschidx val=&quot;0&quot;/&gt;&lt;m_rgb r=&quot;b3&quot; g=&quot;ff&quot; b=&quot;b3&quot;/&gt;&lt;/elem&gt;&lt;elem m_fUsage=&quot;2.13057983544132600000E-002&quot;&gt;&lt;m_ppcolschidx val=&quot;0&quot;/&gt;&lt;m_rgb r=&quot;c8&quot; g=&quot;b8&quot; b=&quot;86&quot;/&gt;&lt;/elem&gt;&lt;elem m_fUsage=&quot;1.78357723786328090000E-002&quot;&gt;&lt;m_ppcolschidx val=&quot;0&quot;/&gt;&lt;m_rgb r=&quot;ff&quot; g=&quot;c3&quot; b=&quot;c&quot;/&gt;&lt;/elem&gt;&lt;elem m_fUsage=&quot;1.63460473694616030000E-002&quot;&gt;&lt;m_ppcolschidx val=&quot;0&quot;/&gt;&lt;m_rgb r=&quot;88&quot; g=&quot;bb&quot; b=&quot;43&quot;/&gt;&lt;/elem&gt;&lt;elem m_fUsage=&quot;1.30032674192673780000E-002&quot;&gt;&lt;m_ppcolschidx val=&quot;0&quot;/&gt;&lt;m_rgb r=&quot;39&quot; g=&quot;e6&quot; b=&quot;46&quot;/&gt;&lt;/elem&gt;&lt;elem m_fUsage=&quot;1.27121359172169320000E-002&quot;&gt;&lt;m_ppcolschidx val=&quot;0&quot;/&gt;&lt;m_rgb r=&quot;60&quot; g=&quot;c6&quot; b=&quot;59&quot;/&gt;&lt;/elem&gt;&lt;elem m_fUsage=&quot;7.68283818497399180000E-003&quot;&gt;&lt;m_ppcolschidx val=&quot;0&quot;/&gt;&lt;m_rgb r=&quot;ef&quot; g=&quot;b8&quot; b=&quot;38&quot;/&gt;&lt;/elem&gt;&lt;elem m_fUsage=&quot;2.73892744995341170000E-003&quot;&gt;&lt;m_ppcolschidx val=&quot;0&quot;/&gt;&lt;m_rgb r=&quot;0&quot; g=&quot;b0&quot; b=&quot;50&quot;/&gt;&lt;/elem&gt;&lt;elem m_fUsage=&quot;1.45823627457388370000E-003&quot;&gt;&lt;m_ppcolschidx val=&quot;0&quot;/&gt;&lt;m_rgb r=&quot;ff&quot; g=&quot;b4&quot; b=&quot;7f&quot;/&gt;&lt;/elem&gt;&lt;elem m_fUsage=&quot;1.38480492573619010000E-003&quot;&gt;&lt;m_ppcolschidx val=&quot;0&quot;/&gt;&lt;m_rgb r=&quot;ff&quot; g=&quot;64&quot; b=&quot;64&quot;/&gt;&lt;/elem&gt;&lt;elem m_fUsage=&quot;5.63920873396018140000E-004&quot;&gt;&lt;m_ppcolschidx val=&quot;0&quot;/&gt;&lt;m_rgb r=&quot;ff&quot; g=&quot;99&quot; b=&quot;33&quot;/&gt;&lt;/elem&gt;&lt;elem m_fUsage=&quot;5.63076749462780600000E-004&quot;&gt;&lt;m_ppcolschidx val=&quot;0&quot;/&gt;&lt;m_rgb r=&quot;36&quot; g=&quot;89&quot; b=&quot;30&quot;/&gt;&lt;/elem&gt;&lt;elem m_fUsage=&quot;4.11098316705697300000E-004&quot;&gt;&lt;m_ppcolschidx val=&quot;0&quot;/&gt;&lt;m_rgb r=&quot;a2&quot; g=&quot;b8&quot; b=&quot;1&quot;/&gt;&lt;/elem&gt;&lt;elem m_fUsage=&quot;7.15386208011944460000E-005&quot;&gt;&lt;m_ppcolschidx val=&quot;0&quot;/&gt;&lt;m_rgb r=&quot;98&quot; g=&quot;de&quot; b=&quot;7a&quot;/&gt;&lt;/elem&gt;&lt;elem m_fUsage=&quot;1.28669802918054180000E-005&quot;&gt;&lt;m_ppcolschidx val=&quot;0&quot;/&gt;&lt;m_rgb r=&quot;91&quot; g=&quot;ff&quot; b=&quot;91&quot;/&gt;&lt;/elem&gt;&lt;elem m_fUsage=&quot;1.11613674370268420000E-005&quot;&gt;&lt;m_ppcolschidx val=&quot;0&quot;/&gt;&lt;m_rgb r=&quot;43&quot; g=&quot;a3&quot; b=&quot;48&quot;/&gt;&lt;/elem&gt;&lt;elem m_fUsage=&quot;1.00631195756582990000E-005&quot;&gt;&lt;m_ppcolschidx val=&quot;0&quot;/&gt;&lt;m_rgb r=&quot;fa&quot; g=&quot;c5&quot; b=&quot;a0&quot;/&gt;&lt;/elem&gt;&lt;elem m_fUsage=&quot;3.58805113110951660000E-006&quot;&gt;&lt;m_ppcolschidx val=&quot;0&quot;/&gt;&lt;m_rgb r=&quot;fc&quot; g=&quot;f5&quot; b=&quot;85&quot;/&gt;&lt;/elem&gt;&lt;/m_vecMRU&gt;&lt;/m_mruColor&gt;&lt;m_mapectfillschemeMRU&gt;&lt;key val=&quot;4&quot;/&gt;&lt;elem&gt;&lt;m_nPartnerID val=&quot;530&quot;/&gt;&lt;m_nIndex val=&quot;2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NW0dLXj0qHIWQ3Y_6zU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2uCuReSkq_32MDFMuVQ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rG52oeL0qtC1VE5wXv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5KtJZNHUKst7GoKkGJYg"/>
</p:tagLst>
</file>

<file path=ppt/theme/theme1.xml><?xml version="1.0" encoding="utf-8"?>
<a:theme xmlns:a="http://schemas.openxmlformats.org/drawingml/2006/main" name="Тема Office">
  <a:themeElements>
    <a:clrScheme name="Илим от Савко">
      <a:dk1>
        <a:srgbClr val="161616"/>
      </a:dk1>
      <a:lt1>
        <a:srgbClr val="FFFFFF"/>
      </a:lt1>
      <a:dk2>
        <a:srgbClr val="F8ED53"/>
      </a:dk2>
      <a:lt2>
        <a:srgbClr val="7F7F7F"/>
      </a:lt2>
      <a:accent1>
        <a:srgbClr val="006736"/>
      </a:accent1>
      <a:accent2>
        <a:srgbClr val="82C45B"/>
      </a:accent2>
      <a:accent3>
        <a:srgbClr val="68A3D8"/>
      </a:accent3>
      <a:accent4>
        <a:srgbClr val="DBDCDE"/>
      </a:accent4>
      <a:accent5>
        <a:srgbClr val="FF9966"/>
      </a:accent5>
      <a:accent6>
        <a:srgbClr val="FDB933"/>
      </a:accent6>
      <a:hlink>
        <a:srgbClr val="F8ED53"/>
      </a:hlink>
      <a:folHlink>
        <a:srgbClr val="80828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106</Words>
  <Application>Microsoft Office PowerPoint</Application>
  <PresentationFormat>Лист A4 (210x297 мм)</PresentationFormat>
  <Paragraphs>24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Тема Office</vt:lpstr>
      <vt:lpstr>think-cell Slide</vt:lpstr>
      <vt:lpstr>Презентация PowerPoint</vt:lpstr>
      <vt:lpstr>Специальности по направлениям лесного профиля</vt:lpstr>
      <vt:lpstr>Специальности по направлениям лесного профиля</vt:lpstr>
      <vt:lpstr>Специальности по направлениям лесного профиля</vt:lpstr>
      <vt:lpstr>Специальности по направлениям лесного профиля</vt:lpstr>
      <vt:lpstr>Материальная база  специальностей лесного профиля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2013-08-08T13:36:57Z</dcterms:created>
  <dcterms:modified xsi:type="dcterms:W3CDTF">2018-03-21T11:30:52Z</dcterms:modified>
</cp:coreProperties>
</file>